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3" r:id="rId4"/>
    <p:sldId id="261" r:id="rId5"/>
    <p:sldId id="264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88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602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0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04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598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88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29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51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88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26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17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84F6-2B24-4B91-9FB0-C829553565E4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1381-602C-466A-8B20-D3EECFCC11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52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olarsyste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s://d1vdx9ifs4n5d7.cloudfront.net/s3fs-public/legacy_files/imce/month_sola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364" r="4317" b="1706"/>
          <a:stretch/>
        </p:blipFill>
        <p:spPr bwMode="auto">
          <a:xfrm>
            <a:off x="-252536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5567213" y="35884"/>
            <a:ext cx="3563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 השמש</a:t>
            </a:r>
          </a:p>
        </p:txBody>
      </p:sp>
    </p:spTree>
    <p:extLst>
      <p:ext uri="{BB962C8B-B14F-4D97-AF65-F5344CB8AC3E}">
        <p14:creationId xmlns:p14="http://schemas.microsoft.com/office/powerpoint/2010/main" val="110505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u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2771801" y="0"/>
            <a:ext cx="63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מכירים את מערכת השמש</a:t>
            </a:r>
          </a:p>
        </p:txBody>
      </p:sp>
      <p:sp>
        <p:nvSpPr>
          <p:cNvPr id="2" name="מלבן 1"/>
          <p:cNvSpPr/>
          <p:nvPr/>
        </p:nvSpPr>
        <p:spPr>
          <a:xfrm>
            <a:off x="3563888" y="692696"/>
            <a:ext cx="55873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טיסה 242 למאדים יוצאת לדרך בעוד מספר דקות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הנוסעים מתבקשים להגיע אל שער היציאה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." </a:t>
            </a:r>
            <a:b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המשפט הזה נשמע לכם דמיוני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דעו, כי ייתכן שבעתיד הלא רחוק יוכלו תושבי כדור-הארץ ליהנות מטיסות ומחבילות נופש אל יעדים שונים בחלל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  <a:b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דמיינו לעצמכם שאתם עומדים לצאת לטיול במרחבי מערכת השמש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  <a:b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כל התיירים צריכים להכיר את אזור הטיול שהם נוסעים אליו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  <a:b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האם גם אתם מכירים היטב את אזור הטיול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          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    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10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116632"/>
            <a:ext cx="536408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 השמש היא מערכת בה מקיפים שמונה כוכבי לכת את השמש. כוכבי הלכת מוארים על ידיי השמש המספקת להם אור וחום. במערכת השמש  גופים נוספים : כוכבי לכת ננסיים, אסטרואידים, שביטים, ירחים ומטאוריטים. כל כוכבי הלכת נעים במסלולים המצויים על מישור אחד הקרוי מישור </a:t>
            </a:r>
            <a:r>
              <a:rPr lang="he-IL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המילקה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מלבד כוכב הלכת הננסי פלוטו, תנועת כוכבי הלכת קבועה.</a:t>
            </a:r>
          </a:p>
        </p:txBody>
      </p:sp>
    </p:spTree>
    <p:extLst>
      <p:ext uri="{BB962C8B-B14F-4D97-AF65-F5344CB8AC3E}">
        <p14:creationId xmlns:p14="http://schemas.microsoft.com/office/powerpoint/2010/main" val="26380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107e056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מעשה במשלחת חייזרים מכוכב הלכת אפסילון שבמערכת הכוכב אלפא </a:t>
            </a:r>
            <a:r>
              <a:rPr lang="he-IL" sz="2800" b="1" dirty="0" err="1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קנטאורי</a:t>
            </a:r>
            <a:r>
              <a:rPr lang="he-IL" sz="2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שיצאה לחפש מים במערכות כוכבים אחרות. החייזרים ניזונים ממים מתוקים , ומקורות המים המתוקים בכוכב הלכת שלהם הולכים ומתכלים. לאחר שעברו מרחק של כארבע שנות אור הם הגיעו למערכת השמש שלנו.</a:t>
            </a:r>
          </a:p>
          <a:p>
            <a:r>
              <a:rPr lang="he-IL" sz="2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משלחת החייזרים החלה בבדיקות בכוכבי הלכת במערכת השמש שלנו. תחילה הם בדקו הימצאות מים מתוקים בכוכב הלכת הרחוק ביותר מהשמש, כוכב _____________, הם התאכזבו לגלות שהטמפרטורה בכוכב לכת זה מאוד _________ והמים שם נמצאים </a:t>
            </a:r>
            <a:r>
              <a:rPr lang="he-IL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במצב צבירה ___________, כלומר, ________________.החייזרים המשיכו לכוכב הלכת הקרוב לנפטון, כוכב הלכת ____________. אך גם בכוכב לכת זה לא נמצאו מים מתוקים במצב צבירה ___________. גם בכוכב לכת זה הטמפרטורה מאוד _________ והמים ________________. הם המשיכו לכוכב הלכת הבא __________, ולכוכב הלכת שבקרבתו ___________.  גם שם לא נמצאו מים במצב צבירה נוזל.</a:t>
            </a:r>
          </a:p>
        </p:txBody>
      </p:sp>
    </p:spTree>
    <p:extLst>
      <p:ext uri="{BB962C8B-B14F-4D97-AF65-F5344CB8AC3E}">
        <p14:creationId xmlns:p14="http://schemas.microsoft.com/office/powerpoint/2010/main" val="106296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i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" y="18278"/>
            <a:ext cx="9144000" cy="69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16632"/>
            <a:ext cx="91440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החייזרים החלו לקבל אותות על הימצאות מים מתוקים כשהתקרבו לכוכב  ____________.  כוכב לכת _______________  הדומה בהרכבו לכוכב הלכת בו אנו חיים. לצערנו הרב גם במאדים לא נמצאו מים מתוקים. כאשר התקרבו לכוכב הלכת _______________ החלו מכשירים רבים בחללית לסמן: "סבירות גבוהה להימצאות </a:t>
            </a:r>
            <a:r>
              <a:rPr lang="he-IL" sz="3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מים ". " המרחק מהשמש והמסה של כדור הארץ מתאימים להימצאות מים נוזליים על פניו!" קרא החייזר איקס.</a:t>
            </a:r>
          </a:p>
          <a:p>
            <a:r>
              <a:rPr lang="he-IL" sz="3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"גם הצבעים מתאימים ! יש אטמוספירה מתאימה" הכריז החייזר ווי. " ניתן להניח כי יש מים במצב צבירה נוזלי בכדור הארץ".</a:t>
            </a:r>
          </a:p>
          <a:p>
            <a:r>
              <a:rPr lang="he-IL" sz="3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חללית התקרבה  והחלה בתהליך הנחיתה.</a:t>
            </a:r>
          </a:p>
          <a:p>
            <a:r>
              <a:rPr lang="he-IL" sz="3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לכוכבי הלכת ________________  ו_________________</a:t>
            </a:r>
          </a:p>
          <a:p>
            <a:r>
              <a:rPr lang="he-IL" sz="3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החייזרים כבר לא המשיכו כי המים בכוכב הלכת ארץ הספיקו להם</a:t>
            </a:r>
            <a:r>
              <a:rPr lang="he-IL" sz="3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7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395</Words>
  <Application>Microsoft Office PowerPoint</Application>
  <PresentationFormat>‫הצגה על המסך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inbal</cp:lastModifiedBy>
  <cp:revision>10</cp:revision>
  <dcterms:created xsi:type="dcterms:W3CDTF">2016-01-19T21:39:56Z</dcterms:created>
  <dcterms:modified xsi:type="dcterms:W3CDTF">2021-02-01T14:46:27Z</dcterms:modified>
</cp:coreProperties>
</file>